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4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9B64-D7AE-FE34-407F-54337E654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341BF-2B79-6592-C40B-3EDFA5ED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8428-A53C-35EC-AEBE-09DE3E51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76C8-8040-9B1E-4EBE-56223E42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37E00-5468-56DC-BBE3-7FEDF488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33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BF4E-1F32-509C-0764-6FC02AF9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25D2F-105E-C96A-88BB-1ABAC36FF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635A3-F866-12F5-F549-D99362AE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272DC-2A8E-9D77-AF7D-382F3B7F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21EF2-2BEA-2A98-4DFB-E4616D7F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84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BAE8A-3C1F-300E-2C6E-81CCE47F7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43A39-67EF-A030-1D62-1FE5EA972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3276A-9B96-D3F4-8AE9-1A9BFB4F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E8B61-DCA6-957A-9B44-F34BDE88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A919E-928A-3753-510D-FF33D5F6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7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6A89-48A8-DFE4-727C-B9083A88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355A-9AA1-EBBA-DC59-64548E889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F9FD0-7F44-AB92-6186-7782B9AA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1F914-08DD-6793-6A6D-1304FDD11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1101-BF32-67EF-6B79-C0FE6B48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16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F4B5-6B3F-428E-81DD-11B65443E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BD840-373C-CB18-9119-26987A702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5438-475E-EBE8-2F33-4AB13646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8E4C5-2707-0733-82E6-C7CF924B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404F7-9A7C-D137-692D-3E586540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29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035B2-4917-BD3D-C9EE-633CEBD5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E2D4-2389-568E-990E-DFEFCC6AE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A17DA-21D2-8EED-D572-52E344F33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264DD-C998-DAB0-6F42-968393D9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91A8-420A-91D1-7E17-8BB309F0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F7FA6-9B7A-314D-AF16-E13EA069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66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FCC3-9FE8-D921-FC2E-B1C0E091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AFAE1-C5EC-2A75-EED7-EDA16CAFB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99AA2-8F65-FE9A-1FBF-5421DB0AC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585FF-9BEA-5A4C-2D33-CE97ACC7C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61653-D9C6-2720-6C4F-8373529C4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343F6-E9E7-2E3A-38D5-4BA87A6E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4BEA4-F22C-A4BF-31E4-376F49D3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6CFC5-0B9A-DAE5-519A-96E015F1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22CA-FF33-952B-0101-DE77395A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15FA9-9B4A-61E2-58BB-7E11BD9C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CDF02-64CA-2E87-AEC4-324D7181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42D4A-6D81-70B4-1EBE-D798F970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99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B598E-AE69-BF8F-2659-33451C497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B04E2-6966-EFFE-9F94-51A90FAE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99E2E-7674-3E63-E0BC-1058E69B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41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70EA-792E-649A-98E5-800A94CE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14A3-2E10-8982-4D72-CCE56D958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A894A-9E0A-D03F-4D85-7B7D11380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B5CB5-1AB7-47F7-8121-E7620CC9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1B006-DA3A-7AF6-C01B-C84608EA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CB3ED-B1C7-FE63-B4C4-8DE07B21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84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ADEA-52D5-E2B5-3ED3-32DAB071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21096A-77FF-3B0B-CD49-B209393C1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19E6E-C98C-16B2-A9AF-2282E93FF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A7748-6CAC-DAA1-BAEA-B44639D5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C3816-42E5-7D37-121D-3C9F1C06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98FB2-A51E-F4E5-6F75-ABEE15A8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43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0DB87-CFFC-354D-A48A-656920B8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3651C-98B3-6F87-D515-80AA9AA63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4681E-70B8-9867-D6FB-F793045498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C0D42-FB47-4FDE-B327-2A3808BDB965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7CF6D-16CD-30D2-9292-92CAA9C2D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CBCB1-8776-5785-218C-08D6EB5ED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18BA6-1B46-4776-8C70-84397681E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04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BC1015-81F7-FEDC-B7EA-8164F01A3CDC}"/>
              </a:ext>
            </a:extLst>
          </p:cNvPr>
          <p:cNvSpPr txBox="1"/>
          <p:nvPr/>
        </p:nvSpPr>
        <p:spPr>
          <a:xfrm>
            <a:off x="3141784" y="281354"/>
            <a:ext cx="590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</a:rPr>
              <a:t>Feature Engineering</a:t>
            </a:r>
            <a:endParaRPr lang="en-IN" sz="5400" b="1" dirty="0">
              <a:solidFill>
                <a:srgbClr val="92D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0909F-8D54-7053-08B1-7D6DD1C602B2}"/>
              </a:ext>
            </a:extLst>
          </p:cNvPr>
          <p:cNvSpPr/>
          <p:nvPr/>
        </p:nvSpPr>
        <p:spPr>
          <a:xfrm>
            <a:off x="3636030" y="2967335"/>
            <a:ext cx="4919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Outlier Handling</a:t>
            </a:r>
          </a:p>
        </p:txBody>
      </p:sp>
    </p:spTree>
    <p:extLst>
      <p:ext uri="{BB962C8B-B14F-4D97-AF65-F5344CB8AC3E}">
        <p14:creationId xmlns:p14="http://schemas.microsoft.com/office/powerpoint/2010/main" val="401337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tecting and Treating Outliers | How to Handle Outliers">
            <a:extLst>
              <a:ext uri="{FF2B5EF4-FFF2-40B4-BE49-F238E27FC236}">
                <a16:creationId xmlns:a16="http://schemas.microsoft.com/office/drawing/2014/main" id="{97DB755D-E53C-EB26-925C-540D31028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983" y="643466"/>
            <a:ext cx="853803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8232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3E953-4F9D-10C0-30A2-153974534F94}"/>
              </a:ext>
            </a:extLst>
          </p:cNvPr>
          <p:cNvSpPr txBox="1"/>
          <p:nvPr/>
        </p:nvSpPr>
        <p:spPr>
          <a:xfrm>
            <a:off x="171957" y="2263364"/>
            <a:ext cx="5618870" cy="3553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A</a:t>
            </a:r>
            <a:r>
              <a:rPr lang="en-US" sz="3600" b="0" i="0" dirty="0">
                <a:effectLst/>
              </a:rPr>
              <a:t>ny z-score greater than +3 or less than -3 is considered as outlier which is pretty much similar to standard deviation method.</a:t>
            </a:r>
            <a:endParaRPr lang="en-US" sz="3600" dirty="0"/>
          </a:p>
        </p:txBody>
      </p:sp>
      <p:pic>
        <p:nvPicPr>
          <p:cNvPr id="5" name="Graphic 4" descr="A racoon">
            <a:extLst>
              <a:ext uri="{FF2B5EF4-FFF2-40B4-BE49-F238E27FC236}">
                <a16:creationId xmlns:a16="http://schemas.microsoft.com/office/drawing/2014/main" id="{18598AED-FFC1-9C6F-1A75-FC6AB330D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F050EA-F201-F97F-98C3-F40843D50BA7}"/>
              </a:ext>
            </a:extLst>
          </p:cNvPr>
          <p:cNvSpPr/>
          <p:nvPr/>
        </p:nvSpPr>
        <p:spPr>
          <a:xfrm>
            <a:off x="4376909" y="2967335"/>
            <a:ext cx="343818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Code</a:t>
            </a:r>
          </a:p>
        </p:txBody>
      </p:sp>
    </p:spTree>
    <p:extLst>
      <p:ext uri="{BB962C8B-B14F-4D97-AF65-F5344CB8AC3E}">
        <p14:creationId xmlns:p14="http://schemas.microsoft.com/office/powerpoint/2010/main" val="6361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BC1015-81F7-FEDC-B7EA-8164F01A3CDC}"/>
              </a:ext>
            </a:extLst>
          </p:cNvPr>
          <p:cNvSpPr txBox="1"/>
          <p:nvPr/>
        </p:nvSpPr>
        <p:spPr>
          <a:xfrm>
            <a:off x="3770141" y="140677"/>
            <a:ext cx="4895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</a:rPr>
              <a:t>What is Outlier?</a:t>
            </a:r>
            <a:endParaRPr lang="en-IN" sz="5400" b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42125-4B1B-5412-213C-C735ACED6EA9}"/>
              </a:ext>
            </a:extLst>
          </p:cNvPr>
          <p:cNvSpPr txBox="1"/>
          <p:nvPr/>
        </p:nvSpPr>
        <p:spPr>
          <a:xfrm>
            <a:off x="0" y="1674674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Outlier is a data object that deviates significantly from the rest of the data objects and behaves in a different manner.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67EE4-2D17-8C78-5D53-B12B913C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0066"/>
            <a:ext cx="4807955" cy="3747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BB615-2009-2EE8-C96A-1DA65BDE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110066"/>
            <a:ext cx="57340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48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BC1015-81F7-FEDC-B7EA-8164F01A3CDC}"/>
              </a:ext>
            </a:extLst>
          </p:cNvPr>
          <p:cNvSpPr txBox="1"/>
          <p:nvPr/>
        </p:nvSpPr>
        <p:spPr>
          <a:xfrm>
            <a:off x="2276168" y="320915"/>
            <a:ext cx="7639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</a:rPr>
              <a:t>How to Remove Outliers ?</a:t>
            </a:r>
            <a:endParaRPr lang="en-IN" sz="5400" b="1" dirty="0">
              <a:solidFill>
                <a:srgbClr val="92D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0A919A-F3C6-7684-9801-673E0FD95A67}"/>
              </a:ext>
            </a:extLst>
          </p:cNvPr>
          <p:cNvSpPr/>
          <p:nvPr/>
        </p:nvSpPr>
        <p:spPr>
          <a:xfrm>
            <a:off x="2063806" y="1359760"/>
            <a:ext cx="8064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Percentile Technique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668DD-7A58-7857-630F-F7C51056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61" y="2325782"/>
            <a:ext cx="5997677" cy="44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18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C1015-81F7-FEDC-B7EA-8164F01A3CD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21DF1-35CB-CBF6-41CE-53264C52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5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FDB73-0032-C3B2-E299-F2D14F3C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52235"/>
            <a:ext cx="10905066" cy="2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3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1DC67-6CED-D721-6FA2-297DEF40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03040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8CDBE-C744-C30C-8AEA-F338E78B2228}"/>
              </a:ext>
            </a:extLst>
          </p:cNvPr>
          <p:cNvSpPr/>
          <p:nvPr/>
        </p:nvSpPr>
        <p:spPr>
          <a:xfrm>
            <a:off x="1716660" y="196000"/>
            <a:ext cx="875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Outlier Handling Using Z-Score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4205E-2DAC-AACE-D522-0A3B5AC01ABB}"/>
              </a:ext>
            </a:extLst>
          </p:cNvPr>
          <p:cNvSpPr txBox="1"/>
          <p:nvPr/>
        </p:nvSpPr>
        <p:spPr>
          <a:xfrm>
            <a:off x="595532" y="1572475"/>
            <a:ext cx="110009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Z-score tells how many standard deviations away a given observation is from the mean</a:t>
            </a:r>
            <a:endParaRPr lang="en-IN" sz="4400" dirty="0"/>
          </a:p>
        </p:txBody>
      </p:sp>
      <p:pic>
        <p:nvPicPr>
          <p:cNvPr id="6" name="Picture 5" descr="Child playing hopscotch">
            <a:extLst>
              <a:ext uri="{FF2B5EF4-FFF2-40B4-BE49-F238E27FC236}">
                <a16:creationId xmlns:a16="http://schemas.microsoft.com/office/drawing/2014/main" id="{1F869995-F8A8-061F-C630-22B43E895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53" y="3013635"/>
            <a:ext cx="5772291" cy="384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2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-Score: Definition, Calculation &amp; Interpretation | Simply Psychology">
            <a:extLst>
              <a:ext uri="{FF2B5EF4-FFF2-40B4-BE49-F238E27FC236}">
                <a16:creationId xmlns:a16="http://schemas.microsoft.com/office/drawing/2014/main" id="{5FC4DF20-1671-2452-6B9E-F4E69620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8167" y="643466"/>
            <a:ext cx="683566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053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calculate the standard deviation - Online Discount Shop for  Electronics, Apparel, Toys, Books, Games, Computers, Shoes, Jewelry,  Watches, Baby Products, Sports &amp; Outdoors, Office Products, Bed &amp; Bath,  Furniture, Tools,">
            <a:extLst>
              <a:ext uri="{FF2B5EF4-FFF2-40B4-BE49-F238E27FC236}">
                <a16:creationId xmlns:a16="http://schemas.microsoft.com/office/drawing/2014/main" id="{E785B68E-9FCB-1F70-3A38-E97E7DA9C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02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85</Words>
  <Application>Microsoft Office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6</cp:revision>
  <dcterms:created xsi:type="dcterms:W3CDTF">2022-06-25T11:34:00Z</dcterms:created>
  <dcterms:modified xsi:type="dcterms:W3CDTF">2022-06-25T14:24:01Z</dcterms:modified>
</cp:coreProperties>
</file>